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65" r:id="rId4"/>
    <p:sldId id="267" r:id="rId5"/>
    <p:sldId id="268" r:id="rId6"/>
    <p:sldId id="256" r:id="rId7"/>
    <p:sldId id="257" r:id="rId8"/>
    <p:sldId id="258" r:id="rId9"/>
    <p:sldId id="25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1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8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10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9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5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3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0969-48BB-46AD-A093-A90DA8B97217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19FC1-F216-4DDD-9CED-13EB3D44D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fr-FR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</a:t>
            </a:r>
            <a:r>
              <a:rPr lang="fr-FR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ème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2: Les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animaux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et l’environnement.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Les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petits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p.38,39.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8387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41667" r="4736" b="35913"/>
          <a:stretch/>
        </p:blipFill>
        <p:spPr bwMode="auto">
          <a:xfrm>
            <a:off x="685800" y="838201"/>
            <a:ext cx="7924800" cy="49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0" t="36905" r="6073" b="35317"/>
          <a:stretch/>
        </p:blipFill>
        <p:spPr bwMode="auto">
          <a:xfrm>
            <a:off x="1524000" y="990600"/>
            <a:ext cx="624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16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01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rappeler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notions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acquises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Apprendre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rapprocher les petits des animaux de leurs parents.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Découvrir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petits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ressemblent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parents.)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Comprendre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contenu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power point.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étudier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famille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030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13095" r="32511" b="12897"/>
          <a:stretch/>
        </p:blipFill>
        <p:spPr bwMode="auto">
          <a:xfrm>
            <a:off x="685800" y="976085"/>
            <a:ext cx="5733143" cy="541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corrigé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page 38.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16865" r="25148" b="76389"/>
          <a:stretch/>
        </p:blipFill>
        <p:spPr bwMode="auto">
          <a:xfrm>
            <a:off x="228600" y="381000"/>
            <a:ext cx="8382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7" t="22822" r="54046" b="55965"/>
          <a:stretch/>
        </p:blipFill>
        <p:spPr bwMode="auto">
          <a:xfrm>
            <a:off x="1055975" y="1440873"/>
            <a:ext cx="2989551" cy="155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19050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0" t="24526" r="29982" b="58239"/>
          <a:stretch/>
        </p:blipFill>
        <p:spPr bwMode="auto">
          <a:xfrm>
            <a:off x="1447800" y="3429000"/>
            <a:ext cx="2971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43815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48640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bébés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ressemblent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leurs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parents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7" t="22024" r="53260" b="34524"/>
          <a:stretch/>
        </p:blipFill>
        <p:spPr bwMode="auto">
          <a:xfrm>
            <a:off x="838200" y="1524000"/>
            <a:ext cx="685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Etudions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quelques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familles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6" t="40278" r="19124" b="16270"/>
          <a:stretch/>
        </p:blipFill>
        <p:spPr bwMode="auto">
          <a:xfrm>
            <a:off x="914400" y="7620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32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40" t="22024" r="18567" b="34524"/>
          <a:stretch/>
        </p:blipFill>
        <p:spPr bwMode="auto">
          <a:xfrm>
            <a:off x="1219200" y="914400"/>
            <a:ext cx="6858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4" t="42361" r="18678" b="15278"/>
          <a:stretch/>
        </p:blipFill>
        <p:spPr bwMode="auto">
          <a:xfrm>
            <a:off x="1066800" y="762000"/>
            <a:ext cx="70866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5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129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2024-02-22T09:15:03Z</dcterms:created>
  <dcterms:modified xsi:type="dcterms:W3CDTF">2025-03-03T11:31:09Z</dcterms:modified>
</cp:coreProperties>
</file>